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32290-72B5-49AD-A74A-5E01B3ED8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92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93B18-FF31-4A69-ABA3-161A08E13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15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218EAA-1368-40EC-8DF0-8EA8379FAEFA}" type="datetimeFigureOut">
              <a:rPr lang="en-US" smtClean="0"/>
              <a:t>10/3/2012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60AE27-1A7B-4C28-B95E-A00048C4407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Give Me Liberty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382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Anti -Federalists</a:t>
            </a:r>
            <a:endParaRPr/>
          </a:p>
        </p:txBody>
      </p:sp>
      <p:sp>
        <p:nvSpPr>
          <p:cNvPr id="27650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Anti-federalists</a:t>
            </a:r>
          </a:p>
          <a:p>
            <a:pPr lvl="1"/>
            <a:r>
              <a:rPr lang="en-US" smtClean="0"/>
              <a:t>Against Constitution </a:t>
            </a:r>
          </a:p>
          <a:p>
            <a:pPr lvl="1"/>
            <a:r>
              <a:rPr lang="en-US" smtClean="0"/>
              <a:t>Sam Adams, Henry, Lee</a:t>
            </a:r>
          </a:p>
          <a:p>
            <a:pPr lvl="1"/>
            <a:r>
              <a:rPr lang="en-US" smtClean="0"/>
              <a:t>too much power to the national government</a:t>
            </a:r>
          </a:p>
          <a:p>
            <a:pPr lvl="1"/>
            <a:r>
              <a:rPr lang="en-US" smtClean="0"/>
              <a:t>There was no bill of rights.</a:t>
            </a:r>
          </a:p>
          <a:p>
            <a:pPr lvl="1"/>
            <a:r>
              <a:rPr lang="en-US" smtClean="0"/>
              <a:t>The executive branch held too much power. </a:t>
            </a:r>
          </a:p>
          <a:p>
            <a:pPr lvl="1"/>
            <a:r>
              <a:rPr lang="en-US" smtClean="0"/>
              <a:t>Poorest classes</a:t>
            </a:r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064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Federalist Papers</a:t>
            </a:r>
            <a:endParaRPr/>
          </a:p>
        </p:txBody>
      </p:sp>
      <p:sp>
        <p:nvSpPr>
          <p:cNvPr id="28674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John Jay, James Madison, and Alexander Hamilton</a:t>
            </a:r>
          </a:p>
          <a:p>
            <a:r>
              <a:rPr lang="en-US" smtClean="0"/>
              <a:t>“Publius”</a:t>
            </a:r>
          </a:p>
          <a:p>
            <a:r>
              <a:rPr lang="en-US" smtClean="0"/>
              <a:t>85 essays on how government would run best</a:t>
            </a:r>
          </a:p>
          <a:p>
            <a:r>
              <a:rPr lang="en-US" smtClean="0"/>
              <a:t>Pro-Constitution</a:t>
            </a:r>
          </a:p>
          <a:p>
            <a:r>
              <a:rPr lang="en-US" smtClean="0"/>
              <a:t>#10 – large republic</a:t>
            </a:r>
          </a:p>
          <a:p>
            <a:r>
              <a:rPr lang="en-US" smtClean="0"/>
              <a:t>#84 – against Bill of Rights</a:t>
            </a:r>
          </a:p>
          <a:p>
            <a:r>
              <a:rPr lang="en-US" smtClean="0"/>
              <a:t>#78 – judicial review</a:t>
            </a:r>
          </a:p>
          <a:p>
            <a:endParaRPr lang="en-US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4654550"/>
            <a:ext cx="2228850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76600"/>
            <a:ext cx="19907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0" y="2057400"/>
            <a:ext cx="18415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7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Bill of Rights</a:t>
            </a:r>
            <a:endParaRPr/>
          </a:p>
        </p:txBody>
      </p:sp>
      <p:sp>
        <p:nvSpPr>
          <p:cNvPr id="3174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Wrote to appease  Anti-Federalists </a:t>
            </a:r>
          </a:p>
          <a:p>
            <a:r>
              <a:rPr lang="en-US" smtClean="0"/>
              <a:t>Drafted by James Madison</a:t>
            </a:r>
          </a:p>
          <a:p>
            <a:endParaRPr lang="en-US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24200"/>
            <a:ext cx="3624263" cy="259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19400"/>
            <a:ext cx="3800475" cy="352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6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000"/>
              <a:t>ACCOMPLISHMENTS OF ARTICLES OF CONFEDERATION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Established National governments ability to wage war, sign treaties, coin money, run post office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Land Ordinance of 1785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smtClean="0">
                <a:solidFill>
                  <a:schemeClr val="tx1"/>
                </a:solidFill>
              </a:rPr>
              <a:t>Sale of land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smtClean="0">
                <a:solidFill>
                  <a:schemeClr val="tx1"/>
                </a:solidFill>
              </a:rPr>
              <a:t>36 sections of one square mile (640 acres)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smtClean="0">
                <a:solidFill>
                  <a:schemeClr val="tx1"/>
                </a:solidFill>
              </a:rPr>
              <a:t>Land reserved for  education (section 16)  and veterans (8,11,26 &amp;29)</a:t>
            </a: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3784889"/>
            <a:ext cx="28575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1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Northwest Ordinance 0f 1787</a:t>
            </a:r>
            <a:endParaRPr/>
          </a:p>
        </p:txBody>
      </p:sp>
      <p:sp>
        <p:nvSpPr>
          <p:cNvPr id="1638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Land north of Ohio River and East of Miss. River would be open</a:t>
            </a:r>
          </a:p>
          <a:p>
            <a:r>
              <a:rPr lang="en-US" smtClean="0"/>
              <a:t>Between 3 and 5 states</a:t>
            </a:r>
          </a:p>
          <a:p>
            <a:r>
              <a:rPr lang="en-US" smtClean="0"/>
              <a:t>Excluded slavery</a:t>
            </a:r>
          </a:p>
          <a:p>
            <a:endParaRPr lang="en-US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09800"/>
            <a:ext cx="3648075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20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/>
              <a:t>GREAT COMPROMISE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Roger Sherman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>
                <a:solidFill>
                  <a:srgbClr val="FF7C80"/>
                </a:solidFill>
              </a:rPr>
              <a:t>Bicameral Congress</a:t>
            </a:r>
            <a:r>
              <a:rPr lang="en-US" sz="2800" smtClean="0"/>
              <a:t> with House of Reps based on population (VA Plan) and Senate based on one state = one vote (NJ Plan)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Division of powers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en-US" sz="2400" smtClean="0"/>
          </a:p>
        </p:txBody>
      </p:sp>
      <p:pic>
        <p:nvPicPr>
          <p:cNvPr id="21508" name="Picture 4" descr="congres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087" y="3134519"/>
            <a:ext cx="2028825" cy="1457325"/>
          </a:xfrm>
          <a:noFill/>
        </p:spPr>
      </p:pic>
    </p:spTree>
    <p:extLst>
      <p:ext uri="{BB962C8B-B14F-4D97-AF65-F5344CB8AC3E}">
        <p14:creationId xmlns:p14="http://schemas.microsoft.com/office/powerpoint/2010/main" val="11210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000"/>
              <a:t>THREE-FIFTHS COMPROMISE</a:t>
            </a:r>
          </a:p>
        </p:txBody>
      </p:sp>
      <p:pic>
        <p:nvPicPr>
          <p:cNvPr id="22532" name="Picture 4" descr="mn4-three-fifth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447800"/>
            <a:ext cx="3962400" cy="4648200"/>
          </a:xfr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Next difficult issue: </a:t>
            </a:r>
            <a:r>
              <a:rPr lang="en-US" sz="2400" smtClean="0">
                <a:solidFill>
                  <a:srgbClr val="FF7C80"/>
                </a:solidFill>
              </a:rPr>
              <a:t>Slavery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Southern states wanted slaves included in the population figures used to determine Representatives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Northern states which had few slaves, disagreed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Compromise was to count each slave as </a:t>
            </a:r>
            <a:r>
              <a:rPr lang="en-US" sz="2400" smtClean="0">
                <a:solidFill>
                  <a:srgbClr val="FF7C80"/>
                </a:solidFill>
              </a:rPr>
              <a:t>3/5ths</a:t>
            </a:r>
            <a:r>
              <a:rPr lang="en-US" sz="2400" smtClean="0"/>
              <a:t> of a person</a:t>
            </a:r>
          </a:p>
        </p:txBody>
      </p:sp>
    </p:spTree>
    <p:extLst>
      <p:ext uri="{BB962C8B-B14F-4D97-AF65-F5344CB8AC3E}">
        <p14:creationId xmlns:p14="http://schemas.microsoft.com/office/powerpoint/2010/main" val="242436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Changing the Articles</a:t>
            </a:r>
            <a:endParaRPr/>
          </a:p>
        </p:txBody>
      </p:sp>
      <p:sp>
        <p:nvSpPr>
          <p:cNvPr id="23554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Unanimous  vote from all 13 colonies to amend AoC</a:t>
            </a:r>
          </a:p>
          <a:p>
            <a:r>
              <a:rPr lang="en-US" smtClean="0"/>
              <a:t>Delegates adopted 9 vote rule</a:t>
            </a:r>
          </a:p>
          <a:p>
            <a:r>
              <a:rPr lang="en-US" smtClean="0"/>
              <a:t>Individual state conventions</a:t>
            </a:r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658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State Conventions</a:t>
            </a:r>
            <a:endParaRPr/>
          </a:p>
        </p:txBody>
      </p:sp>
      <p:sp>
        <p:nvSpPr>
          <p:cNvPr id="2457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Quickly signed by many (see page 193)</a:t>
            </a:r>
          </a:p>
          <a:p>
            <a:r>
              <a:rPr lang="en-US" smtClean="0"/>
              <a:t>Mass. signed after guarantee of Bill of Rights</a:t>
            </a:r>
          </a:p>
          <a:p>
            <a:r>
              <a:rPr lang="en-US" smtClean="0"/>
              <a:t>9 states ratified by June of 1788 (6 months later)</a:t>
            </a:r>
          </a:p>
          <a:p>
            <a:pPr lvl="1"/>
            <a:r>
              <a:rPr lang="en-US" smtClean="0"/>
              <a:t>Officially adopted: June 21</a:t>
            </a:r>
            <a:r>
              <a:rPr lang="en-US" baseline="30000" smtClean="0"/>
              <a:t>st</a:t>
            </a:r>
            <a:r>
              <a:rPr lang="en-US" smtClean="0"/>
              <a:t>, 1788</a:t>
            </a:r>
          </a:p>
          <a:p>
            <a:r>
              <a:rPr lang="en-US" smtClean="0"/>
              <a:t>Holdouts: VA, NY, NC, RI</a:t>
            </a:r>
          </a:p>
          <a:p>
            <a:r>
              <a:rPr lang="en-US" smtClean="0"/>
              <a:t>Rhode island last in 1790</a:t>
            </a:r>
          </a:p>
        </p:txBody>
      </p:sp>
    </p:spTree>
    <p:extLst>
      <p:ext uri="{BB962C8B-B14F-4D97-AF65-F5344CB8AC3E}">
        <p14:creationId xmlns:p14="http://schemas.microsoft.com/office/powerpoint/2010/main" val="18075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2560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42863"/>
            <a:ext cx="4953000" cy="6802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8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Federalists</a:t>
            </a:r>
            <a:endParaRPr/>
          </a:p>
        </p:txBody>
      </p:sp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For Constitution</a:t>
            </a:r>
          </a:p>
          <a:p>
            <a:r>
              <a:rPr lang="en-US" smtClean="0"/>
              <a:t>The separation of powers into three independent branches protected the rights of the people.</a:t>
            </a:r>
          </a:p>
          <a:p>
            <a:r>
              <a:rPr lang="en-US" smtClean="0"/>
              <a:t>A listing of rights can be a dangerous thing.</a:t>
            </a:r>
          </a:p>
          <a:p>
            <a:r>
              <a:rPr lang="en-US" smtClean="0"/>
              <a:t>Hamilton, Adams, and Madison</a:t>
            </a:r>
          </a:p>
          <a:p>
            <a:r>
              <a:rPr lang="en-US" smtClean="0"/>
              <a:t>Controlled the Press</a:t>
            </a:r>
          </a:p>
          <a:p>
            <a:pPr marL="366713" lvl="1" indent="0">
              <a:buFont typeface="Wingdings 2" pitchFamily="18" charset="2"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3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353</Words>
  <Application>Microsoft Office PowerPoint</Application>
  <PresentationFormat>On-screen Show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Chapter 7</vt:lpstr>
      <vt:lpstr>ACCOMPLISHMENTS OF ARTICLES OF CONFEDERATION</vt:lpstr>
      <vt:lpstr>Northwest Ordinance 0f 1787</vt:lpstr>
      <vt:lpstr>GREAT COMPROMISE</vt:lpstr>
      <vt:lpstr>THREE-FIFTHS COMPROMISE</vt:lpstr>
      <vt:lpstr>Changing the Articles</vt:lpstr>
      <vt:lpstr>State Conventions</vt:lpstr>
      <vt:lpstr>PowerPoint Presentation</vt:lpstr>
      <vt:lpstr>Federalists</vt:lpstr>
      <vt:lpstr>Anti -Federalists</vt:lpstr>
      <vt:lpstr>Federalist Papers</vt:lpstr>
      <vt:lpstr>Bill of Rights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creator>DoTS</dc:creator>
  <cp:lastModifiedBy>DoTS</cp:lastModifiedBy>
  <cp:revision>1</cp:revision>
  <dcterms:created xsi:type="dcterms:W3CDTF">2012-10-03T19:18:43Z</dcterms:created>
  <dcterms:modified xsi:type="dcterms:W3CDTF">2012-10-03T19:22:47Z</dcterms:modified>
</cp:coreProperties>
</file>